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070F-11C2-4307-8054-F973E1E5810B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2DEEA-DA2E-4883-9D45-8415AC34D7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A86C06-DB2A-453C-BB86-0BE08BFB3D3A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98629-126A-4D6F-B095-84B8488317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9G_bI.1mZJK.AUAOWWjzbkF/SIG=12f169pgm/EXP=1251207989/**http:/www.virtual-subculture.com/images/sattelite-big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9G_bHICmpJKTkwAU4WjzbkF/SIG=12v1hg4h2/EXP=1251208066/**http:/www.sucai.com/vec/pic/logo/logo_eps107/images/america%20online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pbs.org/wgbh/pages/frontline/kidsonline/view/?utm_campaign=searchpage&amp;utm_medium=videosearch&amp;utm_source=videosearch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9G_bF_ql5JKWvkA76SjzbkF/SIG=139f7puiu/EXP=1251207530/**http:/www.militaryplaques.com/Seals/Department%20of-Defense%20Plaque%20Me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9G_bDpLmJJKHIgAhYKjzbkF/SIG=12c66v9q5/EXP=1251207627/**http:/blog.enspire.com/files/blog%20cartoon%20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ds.yahoo.com/_ylt=A9G_bF5xmJJKYi8A4WCjzbkF/SIG=127fb9b3f/EXP=1251207665/**http:/www.flickr.com/photos/bartclaeys/3292615458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9G_bDuimJJK3DIAljWjzbkF/SIG=135alph2s/EXP=1251207714/**http:/www.buyerzone.com/telecom_services/phone_service/images/phone-service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9G_bDtAmZJKkS0ArySjzbkF/SIG=12hbkbn1i/EXP=1251207872/**http:/www.arqhys.com/arquitectura/imagenes/cable-coaxia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Tech Class</a:t>
            </a:r>
          </a:p>
          <a:p>
            <a:r>
              <a:rPr lang="en-US" smtClean="0"/>
              <a:t>August 20</a:t>
            </a:r>
            <a:r>
              <a:rPr lang="en-US" smtClean="0"/>
              <a:t>, 2012</a:t>
            </a:r>
            <a:endParaRPr lang="en-US" dirty="0"/>
          </a:p>
        </p:txBody>
      </p:sp>
      <p:pic>
        <p:nvPicPr>
          <p:cNvPr id="35842" name="Picture 2" descr="http://rds.yahoo.com/_ylt=A9G_bI.al5JK.AUAtEejzbkF/SIG=125cfoan7/EXP=1251207450/**http%3A/www.mediasavoie.com/images/internet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219200"/>
            <a:ext cx="3848100" cy="2723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a wide variety</a:t>
            </a:r>
          </a:p>
          <a:p>
            <a:r>
              <a:rPr lang="en-US" dirty="0" smtClean="0"/>
              <a:t>Signal can be received directly from satellite</a:t>
            </a:r>
          </a:p>
          <a:p>
            <a:r>
              <a:rPr lang="en-US" dirty="0" smtClean="0"/>
              <a:t>Good for people who cannot receive DSL or cable</a:t>
            </a:r>
          </a:p>
        </p:txBody>
      </p:sp>
      <p:pic>
        <p:nvPicPr>
          <p:cNvPr id="16386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10000"/>
            <a:ext cx="3191888" cy="2400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Service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have an Internet Service Provider</a:t>
            </a:r>
          </a:p>
          <a:p>
            <a:r>
              <a:rPr lang="en-US" dirty="0" smtClean="0"/>
              <a:t>Who can this be?</a:t>
            </a:r>
          </a:p>
          <a:p>
            <a:pPr lvl="1"/>
            <a:r>
              <a:rPr lang="en-US" b="1" u="sng" dirty="0" smtClean="0"/>
              <a:t>Phone company (DSL)</a:t>
            </a:r>
          </a:p>
          <a:p>
            <a:pPr lvl="1"/>
            <a:r>
              <a:rPr lang="en-US" b="1" u="sng" dirty="0" smtClean="0"/>
              <a:t>Cable Company (cable connection)</a:t>
            </a:r>
          </a:p>
          <a:p>
            <a:pPr lvl="1"/>
            <a:r>
              <a:rPr lang="en-US" b="1" u="sng" dirty="0" smtClean="0"/>
              <a:t>AOL, etc.</a:t>
            </a:r>
          </a:p>
          <a:p>
            <a:pPr lvl="1"/>
            <a:endParaRPr lang="en-US" dirty="0"/>
          </a:p>
        </p:txBody>
      </p:sp>
      <p:pic>
        <p:nvPicPr>
          <p:cNvPr id="15362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862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World Wide Web?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wide web (www) is a series of interlinked hypertext documents</a:t>
            </a:r>
          </a:p>
          <a:p>
            <a:r>
              <a:rPr lang="en-US" dirty="0" smtClean="0"/>
              <a:t>What allows us to see the www?</a:t>
            </a:r>
          </a:p>
          <a:p>
            <a:pPr lvl="1"/>
            <a:r>
              <a:rPr lang="en-US" b="1" u="sng" dirty="0" smtClean="0"/>
              <a:t>A web browser</a:t>
            </a:r>
          </a:p>
          <a:p>
            <a:pPr lvl="1"/>
            <a:r>
              <a:rPr lang="en-US" dirty="0" smtClean="0"/>
              <a:t>Examples:  </a:t>
            </a:r>
            <a:r>
              <a:rPr lang="en-US" b="1" u="sng" dirty="0" smtClean="0"/>
              <a:t>Internet Explorer, Firefox, Safari (Apple), Chrome (Google)</a:t>
            </a:r>
          </a:p>
          <a:p>
            <a:r>
              <a:rPr lang="en-US" dirty="0" smtClean="0"/>
              <a:t>Documents on WWW in HTML (</a:t>
            </a:r>
            <a:r>
              <a:rPr lang="en-US" b="1" u="sng" dirty="0" smtClean="0"/>
              <a:t>hypertext markup language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Webpage, Website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difference between a webpage and a website?</a:t>
            </a:r>
          </a:p>
          <a:p>
            <a:pPr lvl="1"/>
            <a:r>
              <a:rPr lang="en-US" b="1" u="sng" dirty="0" smtClean="0"/>
              <a:t>Webpage</a:t>
            </a:r>
            <a:r>
              <a:rPr lang="en-US" dirty="0" smtClean="0"/>
              <a:t>:  a document connected to the World Wide Web and viewable by anyone connected to the Internet who has a web browser</a:t>
            </a:r>
          </a:p>
          <a:p>
            <a:pPr lvl="1"/>
            <a:r>
              <a:rPr lang="en-US" b="1" u="sng" dirty="0" smtClean="0"/>
              <a:t>Website</a:t>
            </a:r>
            <a:r>
              <a:rPr lang="en-US" dirty="0" smtClean="0"/>
              <a:t>:  a collection of “pages” or files linked together and available on the World Wide Web</a:t>
            </a:r>
          </a:p>
          <a:p>
            <a:r>
              <a:rPr lang="en-US" dirty="0" smtClean="0"/>
              <a:t>Who can have a webpage?</a:t>
            </a:r>
          </a:p>
          <a:p>
            <a:pPr lvl="1"/>
            <a:r>
              <a:rPr lang="en-US" b="1" u="sng" dirty="0" smtClean="0"/>
              <a:t>Anyone</a:t>
            </a:r>
            <a:r>
              <a:rPr lang="en-US" dirty="0" smtClean="0"/>
              <a:t> with a computer and a connection to the Internet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real &amp; who is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Where did you get the web address from?</a:t>
            </a:r>
          </a:p>
          <a:p>
            <a:pPr lvl="1"/>
            <a:r>
              <a:rPr lang="en-US" dirty="0" smtClean="0"/>
              <a:t>Business card</a:t>
            </a:r>
          </a:p>
          <a:p>
            <a:pPr lvl="1"/>
            <a:r>
              <a:rPr lang="en-US" dirty="0" smtClean="0"/>
              <a:t>Commercial</a:t>
            </a:r>
          </a:p>
          <a:p>
            <a:pPr lvl="1"/>
            <a:r>
              <a:rPr lang="en-US" dirty="0" smtClean="0"/>
              <a:t>Ad from newspaper</a:t>
            </a:r>
          </a:p>
          <a:p>
            <a:r>
              <a:rPr lang="en-US" dirty="0" smtClean="0"/>
              <a:t>Install </a:t>
            </a:r>
            <a:r>
              <a:rPr lang="en-US" b="1" u="sng" dirty="0" smtClean="0"/>
              <a:t>Web Filtering Software</a:t>
            </a:r>
          </a:p>
          <a:p>
            <a:pPr lvl="1"/>
            <a:r>
              <a:rPr lang="en-US" dirty="0" smtClean="0"/>
              <a:t>Dan’s Guardian</a:t>
            </a:r>
          </a:p>
          <a:p>
            <a:pPr lvl="1"/>
            <a:r>
              <a:rPr lang="en-US" dirty="0" err="1" smtClean="0"/>
              <a:t>Fortiguard</a:t>
            </a:r>
            <a:endParaRPr lang="en-US" dirty="0" smtClean="0"/>
          </a:p>
          <a:p>
            <a:r>
              <a:rPr lang="en-US" dirty="0" smtClean="0"/>
              <a:t>Web browser: </a:t>
            </a:r>
            <a:r>
              <a:rPr lang="en-US" b="1" u="sng" dirty="0" smtClean="0"/>
              <a:t>certificate</a:t>
            </a:r>
            <a:r>
              <a:rPr lang="en-US" dirty="0" smtClean="0"/>
              <a:t> cannot be verified</a:t>
            </a:r>
          </a:p>
          <a:p>
            <a:r>
              <a:rPr lang="en-US" dirty="0" smtClean="0"/>
              <a:t>Cooperative Databases:  Use Caution</a:t>
            </a:r>
          </a:p>
          <a:p>
            <a:pPr lvl="1"/>
            <a:r>
              <a:rPr lang="en-US" b="1" u="sng" dirty="0" err="1" smtClean="0"/>
              <a:t>Wikianswers</a:t>
            </a:r>
            <a:endParaRPr lang="en-US" b="1" u="sng" dirty="0" smtClean="0"/>
          </a:p>
          <a:p>
            <a:pPr lvl="1"/>
            <a:r>
              <a:rPr lang="en-US" b="1" u="sng" dirty="0" smtClean="0"/>
              <a:t>Answers.com</a:t>
            </a:r>
          </a:p>
          <a:p>
            <a:pPr lvl="1"/>
            <a:r>
              <a:rPr lang="en-US" b="1" u="sng" dirty="0" smtClean="0"/>
              <a:t>Yahoo! Answers</a:t>
            </a:r>
            <a:endParaRPr lang="en-US" b="1" u="sng" dirty="0"/>
          </a:p>
        </p:txBody>
      </p:sp>
      <p:pic>
        <p:nvPicPr>
          <p:cNvPr id="4" name="Picture 2" descr="http://usfweb2.usf.edu/rightnow/usfsupport/3393-image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05000"/>
            <a:ext cx="3733800" cy="2110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b="1" u="sng" dirty="0" err="1" smtClean="0"/>
              <a:t>Facebook</a:t>
            </a:r>
            <a:endParaRPr lang="en-US" b="1" u="sng" dirty="0" smtClean="0"/>
          </a:p>
          <a:p>
            <a:pPr lvl="1"/>
            <a:r>
              <a:rPr lang="en-US" b="1" u="sng" dirty="0" smtClean="0"/>
              <a:t>MySpace</a:t>
            </a:r>
          </a:p>
          <a:p>
            <a:pPr lvl="1"/>
            <a:r>
              <a:rPr lang="en-US" b="1" u="sng" dirty="0" smtClean="0"/>
              <a:t>Twitter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Keep in touch with many people</a:t>
            </a:r>
          </a:p>
          <a:p>
            <a:pPr lvl="1"/>
            <a:r>
              <a:rPr lang="en-US" dirty="0" smtClean="0"/>
              <a:t>No travel</a:t>
            </a:r>
          </a:p>
          <a:p>
            <a:pPr lvl="1"/>
            <a:r>
              <a:rPr lang="en-US" dirty="0" smtClean="0"/>
              <a:t>Fast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b="1" u="sng" dirty="0" smtClean="0"/>
              <a:t>Identity Fraud</a:t>
            </a:r>
          </a:p>
          <a:p>
            <a:pPr lvl="1"/>
            <a:r>
              <a:rPr lang="en-US" b="1" u="sng" dirty="0" smtClean="0"/>
              <a:t>Can be too Personal</a:t>
            </a:r>
            <a:endParaRPr lang="en-US" b="1" u="sng" dirty="0"/>
          </a:p>
        </p:txBody>
      </p:sp>
      <p:pic>
        <p:nvPicPr>
          <p:cNvPr id="4" name="Picture 2" descr="http://t0.gstatic.com/images?q=tbn:ANd9GcTxaNxu7FIFDqWSrASemtQXrR29AYO3Ic_bI1_oVnVQP2P-jp_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371600"/>
            <a:ext cx="3486150" cy="1314451"/>
          </a:xfrm>
          <a:prstGeom prst="rect">
            <a:avLst/>
          </a:prstGeom>
          <a:noFill/>
        </p:spPr>
      </p:pic>
      <p:pic>
        <p:nvPicPr>
          <p:cNvPr id="5" name="Picture 8" descr="http://t2.gstatic.com/images?q=tbn:ANd9GcTMZFu7_qW8suPB7qVNJa0NO0qjJ8SGMGtGAeFEgq_6aVKYNgQ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114800"/>
            <a:ext cx="352425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Popular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YouTube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Video sharing website</a:t>
            </a:r>
          </a:p>
          <a:p>
            <a:pPr lvl="1"/>
            <a:r>
              <a:rPr lang="en-US" dirty="0" smtClean="0"/>
              <a:t>Can be entertaining, can be harmful</a:t>
            </a:r>
          </a:p>
          <a:p>
            <a:r>
              <a:rPr lang="en-US" b="1" u="sng" dirty="0" smtClean="0"/>
              <a:t>Skype</a:t>
            </a:r>
          </a:p>
          <a:p>
            <a:pPr lvl="1"/>
            <a:r>
              <a:rPr lang="en-US" dirty="0" smtClean="0"/>
              <a:t>Software that allows users to make voice calls over the Internet</a:t>
            </a:r>
          </a:p>
          <a:p>
            <a:pPr lvl="1"/>
            <a:r>
              <a:rPr lang="en-US" dirty="0" smtClean="0"/>
              <a:t>Can also use text &amp; video</a:t>
            </a:r>
          </a:p>
          <a:p>
            <a:pPr lvl="1"/>
            <a:r>
              <a:rPr lang="en-US" dirty="0" smtClean="0"/>
              <a:t>Much cheaper compared to traditional phone calls</a:t>
            </a:r>
          </a:p>
          <a:p>
            <a:r>
              <a:rPr lang="en-US" b="1" u="sng" dirty="0" smtClean="0"/>
              <a:t>Google</a:t>
            </a:r>
          </a:p>
          <a:p>
            <a:pPr lvl="1"/>
            <a:r>
              <a:rPr lang="en-US" dirty="0" smtClean="0"/>
              <a:t>Popular search engine</a:t>
            </a:r>
          </a:p>
          <a:p>
            <a:pPr lvl="1"/>
            <a:r>
              <a:rPr lang="en-US" dirty="0" smtClean="0"/>
              <a:t>Allows users to search millions of websites using key words</a:t>
            </a:r>
          </a:p>
          <a:p>
            <a:r>
              <a:rPr lang="en-US" b="1" u="sng" dirty="0" smtClean="0"/>
              <a:t>Wikipedia</a:t>
            </a:r>
          </a:p>
          <a:p>
            <a:pPr lvl="1"/>
            <a:r>
              <a:rPr lang="en-US" dirty="0" smtClean="0"/>
              <a:t>Online Encyclopedia</a:t>
            </a:r>
          </a:p>
          <a:p>
            <a:pPr lvl="1"/>
            <a:r>
              <a:rPr lang="en-US" dirty="0" smtClean="0"/>
              <a:t>Users are the ones to make entries</a:t>
            </a:r>
          </a:p>
          <a:p>
            <a:pPr lvl="1"/>
            <a:r>
              <a:rPr lang="en-US" dirty="0" smtClean="0"/>
              <a:t>Information can be questionable</a:t>
            </a:r>
            <a:endParaRPr lang="en-US" dirty="0"/>
          </a:p>
        </p:txBody>
      </p:sp>
      <p:pic>
        <p:nvPicPr>
          <p:cNvPr id="4" name="Picture 4" descr="http://t3.gstatic.com/images?q=tbn:ANd9GcQhRisE7qjwx_eQgn26Jb6-1xHS7ggBQJR2Tq01svsKBl1lWVS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1676400"/>
            <a:ext cx="1943100" cy="1088136"/>
          </a:xfrm>
          <a:prstGeom prst="rect">
            <a:avLst/>
          </a:prstGeom>
          <a:noFill/>
        </p:spPr>
      </p:pic>
      <p:pic>
        <p:nvPicPr>
          <p:cNvPr id="5" name="Picture 6" descr="http://t3.gstatic.com/images?q=tbn:ANd9GcQ2nCcSwmBK1scYDi79AOTGsrF1cRAsQ5MLtDjLlrycAhpX2drJ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81000"/>
            <a:ext cx="2021139" cy="1171576"/>
          </a:xfrm>
          <a:prstGeom prst="rect">
            <a:avLst/>
          </a:prstGeom>
          <a:noFill/>
        </p:spPr>
      </p:pic>
      <p:pic>
        <p:nvPicPr>
          <p:cNvPr id="6" name="Picture 8" descr="http://ccrjustice.org/files/images/wikipedia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724400"/>
            <a:ext cx="1381125" cy="1691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Cyber-bullying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information and communication technologies to support deliberate, repeated, and hostile behavior be an individual or group, that is intended to harm others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pic>
        <p:nvPicPr>
          <p:cNvPr id="13314" name="Picture 2" descr="http://t2.gstatic.com/images?q=tbn:ANd9GcSZYrr0E4iGA5lh8sv9r9As6VBxRTO-OoaTnr-qEldGewwakNl0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810000"/>
            <a:ext cx="2724150" cy="2469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Protect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Tell your parents who you are communicating with and through what sites.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Never get too personal with anyone.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not communicate with anyone you do not know.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any uncomfortable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was originally started by </a:t>
            </a:r>
            <a:r>
              <a:rPr lang="en-US" b="1" u="sng" dirty="0" smtClean="0"/>
              <a:t>Department of Defense</a:t>
            </a:r>
          </a:p>
          <a:p>
            <a:r>
              <a:rPr lang="en-US" dirty="0" smtClean="0"/>
              <a:t>Was made as means of communication without central location</a:t>
            </a:r>
          </a:p>
          <a:p>
            <a:r>
              <a:rPr lang="en-US" dirty="0" smtClean="0"/>
              <a:t>First started in </a:t>
            </a:r>
            <a:r>
              <a:rPr lang="en-US" b="1" u="sng" dirty="0" smtClean="0"/>
              <a:t>1960s</a:t>
            </a:r>
          </a:p>
          <a:p>
            <a:r>
              <a:rPr lang="en-US" dirty="0" smtClean="0"/>
              <a:t>Not meant for common person</a:t>
            </a:r>
          </a:p>
          <a:p>
            <a:endParaRPr lang="en-US" dirty="0"/>
          </a:p>
        </p:txBody>
      </p:sp>
      <p:pic>
        <p:nvPicPr>
          <p:cNvPr id="33794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962400"/>
            <a:ext cx="231457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use the Internet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r>
              <a:rPr lang="en-US" dirty="0" smtClean="0"/>
              <a:t>News</a:t>
            </a:r>
          </a:p>
          <a:p>
            <a:r>
              <a:rPr lang="en-US" dirty="0" smtClean="0"/>
              <a:t>Weather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School</a:t>
            </a:r>
          </a:p>
        </p:txBody>
      </p:sp>
      <p:pic>
        <p:nvPicPr>
          <p:cNvPr id="32770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507358" cy="284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Internet?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</a:t>
            </a:r>
            <a:r>
              <a:rPr lang="en-US" u="sng" dirty="0" smtClean="0"/>
              <a:t>a network of millions of computers around the world</a:t>
            </a:r>
          </a:p>
          <a:p>
            <a:pPr lvl="1"/>
            <a:r>
              <a:rPr lang="en-US" dirty="0" smtClean="0"/>
              <a:t>It is a network of other networks</a:t>
            </a:r>
          </a:p>
          <a:p>
            <a:pPr lvl="1"/>
            <a:r>
              <a:rPr lang="en-US" dirty="0" smtClean="0"/>
              <a:t>Part of the Internet is the World Wide Web</a:t>
            </a:r>
          </a:p>
        </p:txBody>
      </p:sp>
      <p:pic>
        <p:nvPicPr>
          <p:cNvPr id="31746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581400"/>
            <a:ext cx="306705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Connected?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are several ways to get connected to the Internet:</a:t>
            </a:r>
          </a:p>
          <a:p>
            <a:r>
              <a:rPr lang="en-US" dirty="0" smtClean="0"/>
              <a:t>Dial-Up</a:t>
            </a:r>
          </a:p>
          <a:p>
            <a:r>
              <a:rPr lang="en-US" dirty="0" smtClean="0"/>
              <a:t>DSL</a:t>
            </a:r>
          </a:p>
          <a:p>
            <a:r>
              <a:rPr lang="en-US" dirty="0" smtClean="0"/>
              <a:t>Cable</a:t>
            </a:r>
          </a:p>
          <a:p>
            <a:r>
              <a:rPr lang="en-US" dirty="0" smtClean="0"/>
              <a:t>T1 or T3</a:t>
            </a:r>
          </a:p>
          <a:p>
            <a:r>
              <a:rPr lang="en-US" dirty="0" smtClean="0"/>
              <a:t>Wireless (Satellite)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Dial-Up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Out-dated way of connecting to the Internet</a:t>
            </a:r>
          </a:p>
          <a:p>
            <a:r>
              <a:rPr lang="en-US" dirty="0" smtClean="0"/>
              <a:t>Signal was carried through </a:t>
            </a:r>
            <a:r>
              <a:rPr lang="en-US" b="1" u="sng" dirty="0" smtClean="0"/>
              <a:t>phone wire</a:t>
            </a:r>
          </a:p>
          <a:p>
            <a:r>
              <a:rPr lang="en-US" b="1" u="sng" dirty="0" smtClean="0"/>
              <a:t>Tied up </a:t>
            </a:r>
            <a:r>
              <a:rPr lang="en-US" dirty="0" smtClean="0"/>
              <a:t>phone while connected</a:t>
            </a:r>
            <a:endParaRPr lang="en-US" dirty="0"/>
          </a:p>
        </p:txBody>
      </p:sp>
      <p:pic>
        <p:nvPicPr>
          <p:cNvPr id="29698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352800"/>
            <a:ext cx="2981325" cy="2919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Digital Subscriber Line</a:t>
            </a:r>
          </a:p>
          <a:p>
            <a:r>
              <a:rPr lang="en-US" dirty="0" smtClean="0"/>
              <a:t>Carries through phone line as well</a:t>
            </a:r>
          </a:p>
          <a:p>
            <a:r>
              <a:rPr lang="en-US" dirty="0" smtClean="0"/>
              <a:t>Uses a higher </a:t>
            </a:r>
            <a:r>
              <a:rPr lang="en-US" b="1" u="sng" dirty="0" smtClean="0"/>
              <a:t>frequency</a:t>
            </a:r>
            <a:r>
              <a:rPr lang="en-US" dirty="0" smtClean="0"/>
              <a:t> band</a:t>
            </a:r>
          </a:p>
          <a:p>
            <a:r>
              <a:rPr lang="en-US" dirty="0" smtClean="0"/>
              <a:t>Can be used at the same time as telephone</a:t>
            </a:r>
          </a:p>
          <a:p>
            <a:r>
              <a:rPr lang="en-US" dirty="0" smtClean="0"/>
              <a:t>“Constant” connection</a:t>
            </a:r>
            <a:endParaRPr lang="en-US" dirty="0"/>
          </a:p>
        </p:txBody>
      </p:sp>
      <p:pic>
        <p:nvPicPr>
          <p:cNvPr id="28674" name="Picture 2" descr="http://rds.yahoo.com/_ylt=A9G_bHL6mJJKmjMAlwyjzbkF/SIG=128th9j6r/EXP=1251207802/**http%3A/www.dsl-up.de/images/content/dsl-hardw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114800"/>
            <a:ext cx="2971800" cy="2129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carried through </a:t>
            </a:r>
            <a:r>
              <a:rPr lang="en-US" b="1" u="sng" dirty="0" smtClean="0"/>
              <a:t>coaxial cable</a:t>
            </a:r>
          </a:p>
          <a:p>
            <a:r>
              <a:rPr lang="en-US" dirty="0" smtClean="0"/>
              <a:t>You receive the signal through </a:t>
            </a:r>
            <a:r>
              <a:rPr lang="en-US" b="1" u="sng" dirty="0" smtClean="0"/>
              <a:t>cable company</a:t>
            </a:r>
          </a:p>
          <a:p>
            <a:r>
              <a:rPr lang="en-US" dirty="0" smtClean="0"/>
              <a:t>About the same download speed as DSL</a:t>
            </a:r>
            <a:endParaRPr lang="en-US" dirty="0"/>
          </a:p>
        </p:txBody>
      </p:sp>
      <p:pic>
        <p:nvPicPr>
          <p:cNvPr id="18434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038600"/>
            <a:ext cx="23876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T1 or T3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connection to ISP</a:t>
            </a:r>
          </a:p>
          <a:p>
            <a:r>
              <a:rPr lang="en-US" dirty="0" smtClean="0"/>
              <a:t>Very fast connection &amp; reliable signal</a:t>
            </a:r>
          </a:p>
          <a:p>
            <a:r>
              <a:rPr lang="en-US" dirty="0" smtClean="0"/>
              <a:t>T3 is an upgrade from T1 lines</a:t>
            </a:r>
            <a:endParaRPr lang="en-US" dirty="0"/>
          </a:p>
        </p:txBody>
      </p:sp>
      <p:pic>
        <p:nvPicPr>
          <p:cNvPr id="17410" name="Picture 2" descr="http://rds.yahoo.com/_ylt=A9G_bHOYmZJKdq0A4VOjzbkF/SIG=11tu2en7a/EXP=1251207960/**http%3A/afortunet.com/ethernet%2520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038600"/>
            <a:ext cx="3143250" cy="2074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529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The Internet</vt:lpstr>
      <vt:lpstr>History of the Internet</vt:lpstr>
      <vt:lpstr>What do we use the Internet for?</vt:lpstr>
      <vt:lpstr>What is the Internet?</vt:lpstr>
      <vt:lpstr>How do we get Connected?</vt:lpstr>
      <vt:lpstr>Dial-Up</vt:lpstr>
      <vt:lpstr>DSL</vt:lpstr>
      <vt:lpstr>Cable</vt:lpstr>
      <vt:lpstr>T1 or T3 Lines</vt:lpstr>
      <vt:lpstr>Wireless Connection</vt:lpstr>
      <vt:lpstr>Internet Service Provider</vt:lpstr>
      <vt:lpstr>What is the World Wide Web?</vt:lpstr>
      <vt:lpstr>Webpage, Website </vt:lpstr>
      <vt:lpstr>Who is real &amp; who is not?</vt:lpstr>
      <vt:lpstr>Social Networks</vt:lpstr>
      <vt:lpstr>Other Popular Sites</vt:lpstr>
      <vt:lpstr>Cyber-bullying </vt:lpstr>
      <vt:lpstr>How Can you Protect yourself?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</dc:title>
  <dc:creator>ted minger</dc:creator>
  <cp:lastModifiedBy>Ted Minger</cp:lastModifiedBy>
  <cp:revision>13</cp:revision>
  <dcterms:created xsi:type="dcterms:W3CDTF">2009-08-24T13:03:52Z</dcterms:created>
  <dcterms:modified xsi:type="dcterms:W3CDTF">2012-08-20T15:33:27Z</dcterms:modified>
</cp:coreProperties>
</file>